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9" r:id="rId4"/>
    <p:sldId id="1142" r:id="rId5"/>
    <p:sldId id="1143" r:id="rId6"/>
    <p:sldId id="1144" r:id="rId7"/>
    <p:sldId id="1145" r:id="rId8"/>
    <p:sldId id="1146" r:id="rId9"/>
    <p:sldId id="1147" r:id="rId10"/>
    <p:sldId id="1148" r:id="rId11"/>
    <p:sldId id="1150" r:id="rId12"/>
    <p:sldId id="1151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can Coyote stay in the village at last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brings fun to the villagers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plays tricks on the villagers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villagers catch him and lock him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villagers need his help and protection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3" y="724933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356992"/>
            <a:ext cx="11485848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would we do without you, Coyote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make us laugh. Of course you can stay in our village.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Coyote,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没有你我们可怎么办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你让我们开怀大笑。当然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你可以留在我们村子里。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 you, friends. I am happy to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stay.I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try not to cause so much trouble.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谢谢你们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朋友。我很高兴留下来。我尽量不惹出这么多麻烦。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Coyote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最终能留在村里是因为能给村民们带来欢乐。故选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207015"/>
            <a:ext cx="11485848" cy="2677656"/>
          </a:xfrm>
          <a:solidFill>
            <a:srgbClr val="DFF3FC"/>
          </a:solidFill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Coyote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rolls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sticky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twigs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Coyote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在地上打滚想把苍蝇赶走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但他的黏糊糊的皮毛上粘满了树枝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树叶。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DFF3FC"/>
              </a:clrFrom>
              <a:clrTo>
                <a:srgbClr val="DFF3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324" y="1086910"/>
            <a:ext cx="2292373" cy="443755"/>
          </a:xfrm>
          <a:prstGeom prst="rect">
            <a:avLst/>
          </a:prstGeom>
        </p:spPr>
      </p:pic>
      <p:pic>
        <p:nvPicPr>
          <p:cNvPr id="7" name="译文.eps" descr="id:21474875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597" y="2870354"/>
            <a:ext cx="937963" cy="28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02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207015"/>
            <a:ext cx="11485848" cy="2862322"/>
          </a:xfrm>
          <a:solidFill>
            <a:srgbClr val="DFF3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“Coyote rolls on the ground to get the fly off”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sticky fur gets covered with twigs and leaves”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这两个并列句。在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“Coyote rolls on the ground to get the fly off”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“Coyote”,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“rolls”,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地点状语是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the ground”,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目的状语是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get the fly off”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sticky fur gets covered with twigs and leaves”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sticky fur”,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“gets covered with”,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“twigs and leaves”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分析.eps" descr="id:21474875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596" y="1410838"/>
            <a:ext cx="937963" cy="28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82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是一个剧本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主要讲述了不遵守规则并且爱捉弄别人的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Coyote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为了让村民们不抓他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决定做件好事帮助村民们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最后村民因为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Coyote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给他们带来了欢乐而让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Coyote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留在了村子里的故事。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62600"/>
            <a:ext cx="11485848" cy="1546320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24944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2883"/>
            <a:ext cx="11485848" cy="3970318"/>
          </a:xfrm>
          <a:solidFill>
            <a:srgbClr val="DFF3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是一则寓言故事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fable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通过郊狼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Coyote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的恶作剧与善行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探讨规则、责任、幽默与社区关系等主题。其素养考向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阅读理解能力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细节理解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题旁白的作用、第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题词义猜测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情节推理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题郊狼最终被接纳的原因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人物分析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郊狼的性格特点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调皮但有爱心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文学赏析能力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寓言特点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通过动物角色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郊狼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反映人性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传递道德教训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幽默手法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郊狼因蜂蜜粘满树叶被误认为怪物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引发笑料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象征意义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蜂蜜象征诱惑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树叶粘身象征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恶作剧的代价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考向.eps" descr="id:21474874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4536" y="1244784"/>
            <a:ext cx="2231775" cy="43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66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Cast of Characters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Narrator, Villager, Shoemaker, Coyote, Beekeeper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Narrator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Coyote is a trickster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loves to disobey the rules and play tricks on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Coyote, you are always scaring our farm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for you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Narrator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villagers decide to catch Coyote and lock him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Coyote has confidence in himself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knows that if he does a good deed, the villagers will not want to catch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Coyote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Shoemaker, I can help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Shoemaker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Coyote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see you have made some special shoes for Beekeeper’s daughter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Shoemaker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wear them for a ceremony at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going to graduate this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Coyote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will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shoes to Beekeeper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Narrator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Coyote takes the shoes and heads to Beekeeper’s house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hopes the villagers will want to reward him for his kindness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Suddenly, Coyote sees Beekeeper coming down the path carrying a big pot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front is a picture of a bee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Coyote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bee is a symbol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must be honey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蜂蜜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Narrator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Coyote waits patiently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Beekeeper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Coyote drops the shoes to distract Beekeeper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Beekeeper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are these shoes on the ground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Narrator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Beekeeper puts down her pot of honey, Coyote quickly grabs it and eats some honey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Coyote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Mmm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Sticky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delicious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Wait, what’s 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苍蝇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stuck on my snout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Narrator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Coyote rolls on the ground to get the fly off, but his sticky fur gets covered with twigs and leaves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villagers see Coyote and think he is a monster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run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a monster covered in leaves and sticks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did it go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Coyote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was no monster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I, Sticky Coyote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covered with honey and dried leaves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Narrator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Coyote tells them what he has done, the villagers laugh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would we do without you, Coyote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make us laugh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course you can stay in our village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Coyote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you,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happy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try not to cause so much trouble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Narrator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 then, Coyote often helps the villagers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even protects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and then, however, he still loves to play a good trick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Narrator’s task in the play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6666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Explaining the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Writing the script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6666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Directing the characters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the video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2" y="8294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推理判断题。根据本文中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Narrator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旁白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）说的话可知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他对剧中人物及其特点进行介绍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还介绍了文章的一些情节、人物动作等。由此可推知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在剧本中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Narrator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旁白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）的任务是解释故事。故选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6666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the play 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6666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Return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6666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1950" y="846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34888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Coyote takes the shoes and heads to Beekeeper’s house.”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此处叙述的是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Coyote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把鞋送到了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Beekeeper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的家。由此可推知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的含义应是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送到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sth to somewhere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送到某地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符合此处语境。故选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984</Words>
  <Application>Microsoft Office PowerPoint</Application>
  <PresentationFormat>自定义</PresentationFormat>
  <Paragraphs>49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2025-09-17T06:23:56Z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